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B0B"/>
    <a:srgbClr val="C8E808"/>
    <a:srgbClr val="F71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10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2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05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91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57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04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5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42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5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4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6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7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0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2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8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8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6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0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ume-now.com/" TargetMode="External"/><Relationship Id="rId7" Type="http://schemas.openxmlformats.org/officeDocument/2006/relationships/hyperlink" Target="https://www.resumehelp.com/" TargetMode="External"/><Relationship Id="rId2" Type="http://schemas.openxmlformats.org/officeDocument/2006/relationships/hyperlink" Target="https://www.vmoc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umegig.com/" TargetMode="External"/><Relationship Id="rId5" Type="http://schemas.openxmlformats.org/officeDocument/2006/relationships/hyperlink" Target="http://www.doyoubuzz.com/us/p/resume-templates" TargetMode="External"/><Relationship Id="rId4" Type="http://schemas.openxmlformats.org/officeDocument/2006/relationships/hyperlink" Target="https://www.myperfectresume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Picture 1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8210" y="5936921"/>
            <a:ext cx="4372606" cy="1388011"/>
          </a:xfrm>
        </p:spPr>
        <p:txBody>
          <a:bodyPr>
            <a:normAutofit/>
          </a:bodyPr>
          <a:lstStyle/>
          <a:p>
            <a:r>
              <a:rPr lang="en-US" sz="24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By: Allison Cummings</a:t>
            </a:r>
          </a:p>
        </p:txBody>
      </p:sp>
    </p:spTree>
    <p:extLst>
      <p:ext uri="{BB962C8B-B14F-4D97-AF65-F5344CB8AC3E}">
        <p14:creationId xmlns:p14="http://schemas.microsoft.com/office/powerpoint/2010/main" val="14471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37000">
                <a:schemeClr val="accent1">
                  <a:lumMod val="75000"/>
                </a:schemeClr>
              </a:gs>
              <a:gs pos="90000">
                <a:schemeClr val="accent5">
                  <a:lumMod val="50000"/>
                </a:schemeClr>
              </a:gs>
              <a:gs pos="71000">
                <a:srgbClr val="F711EC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9" b="98767" l="444" r="99222"/>
                    </a14:imgEffect>
                    <a14:imgEffect>
                      <a14:artisticPlasticWrap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147" y="-97965"/>
            <a:ext cx="11254153" cy="7061982"/>
          </a:xfrm>
        </p:spPr>
      </p:pic>
    </p:spTree>
    <p:extLst>
      <p:ext uri="{BB962C8B-B14F-4D97-AF65-F5344CB8AC3E}">
        <p14:creationId xmlns:p14="http://schemas.microsoft.com/office/powerpoint/2010/main" val="415704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72746">
            <a:off x="409847" y="6300"/>
            <a:ext cx="10134524" cy="1849903"/>
          </a:xfrm>
        </p:spPr>
        <p:txBody>
          <a:bodyPr>
            <a:normAutofit/>
          </a:bodyPr>
          <a:lstStyle/>
          <a:p>
            <a:r>
              <a:rPr lang="en-US" sz="4800" b="1" cap="none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8E80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AR CHRISTY" panose="02000000000000000000" pitchFamily="2" charset="0"/>
              </a:rPr>
              <a:t>Essential Inclusions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16"/>
          <a:stretch/>
        </p:blipFill>
        <p:spPr>
          <a:xfrm>
            <a:off x="8772940" y="2815804"/>
            <a:ext cx="3284537" cy="3735567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479" y="1290691"/>
            <a:ext cx="855298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Objective</a:t>
            </a:r>
            <a:r>
              <a:rPr lang="en-US" sz="2000" dirty="0">
                <a:latin typeface="AR ESSENCE" panose="02000000000000000000" pitchFamily="2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comprises a one paragraph statement on what you are hoping to accomplish in the position you are applying for.  </a:t>
            </a:r>
          </a:p>
          <a:p>
            <a:r>
              <a:rPr lang="en-US" sz="20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Experience</a:t>
            </a:r>
            <a:r>
              <a:rPr lang="en-US" sz="2000" dirty="0">
                <a:latin typeface="AR ESSENCE" panose="02000000000000000000" pitchFamily="2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 Job, volunteer, or activity experience relevant to the job you are applying to.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with your most recent experiences make sure to include the Position title, name of organization, dates of employment or activity, city and state, and responsibilities and accomplishments.</a:t>
            </a:r>
            <a:endParaRPr lang="en-US" sz="2000" dirty="0">
              <a:latin typeface="AR ESSENCE" panose="02000000000000000000" pitchFamily="2" charset="0"/>
            </a:endParaRPr>
          </a:p>
          <a:p>
            <a:r>
              <a:rPr lang="en-US" sz="20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Skills</a:t>
            </a:r>
            <a:r>
              <a:rPr lang="en-US" sz="2000" dirty="0">
                <a:latin typeface="AR ESSENCE" panose="02000000000000000000" pitchFamily="2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of competent, qualified skills you contain. Divide them based on criteria. (example: Professional skills)</a:t>
            </a:r>
          </a:p>
          <a:p>
            <a:r>
              <a:rPr lang="en-US" sz="20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Contact info</a:t>
            </a:r>
            <a:r>
              <a:rPr lang="en-US" sz="2000" dirty="0">
                <a:latin typeface="AR ESSENCE" panose="02000000000000000000" pitchFamily="2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header of your resume you should include your full name, address, phone number and email address. </a:t>
            </a:r>
          </a:p>
          <a:p>
            <a:r>
              <a:rPr lang="en-US" sz="20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Awards</a:t>
            </a:r>
            <a:r>
              <a:rPr lang="en-US" sz="2000" dirty="0">
                <a:latin typeface="AR ESSENCE" panose="02000000000000000000" pitchFamily="2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sure to include any honors, Certifications, Achievements and Licenses you have accumulated. </a:t>
            </a:r>
            <a:endParaRPr lang="en-US" sz="2000" dirty="0">
              <a:latin typeface="AR ESSENCE" panose="02000000000000000000" pitchFamily="2" charset="0"/>
            </a:endParaRPr>
          </a:p>
          <a:p>
            <a:r>
              <a:rPr lang="en-US" sz="20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Education</a:t>
            </a:r>
            <a:r>
              <a:rPr lang="en-US" sz="2000" dirty="0">
                <a:latin typeface="AR ESSENCE" panose="02000000000000000000" pitchFamily="2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reverse Chronological Order, include your degrees, majors, and all the schools you have attended as well as the years that you have graduated. </a:t>
            </a:r>
            <a:endParaRPr lang="en-US" sz="2000" dirty="0">
              <a:latin typeface="AR ESSENCE" panose="02000000000000000000" pitchFamily="2" charset="0"/>
            </a:endParaRPr>
          </a:p>
          <a:p>
            <a:r>
              <a:rPr lang="en-US" sz="20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References</a:t>
            </a:r>
            <a:r>
              <a:rPr lang="en-US" sz="2000" dirty="0">
                <a:latin typeface="AR ESSENCE" panose="02000000000000000000" pitchFamily="2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not included in resume, be sure to mention that you can provide them upon request.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6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43" y="685800"/>
            <a:ext cx="10131425" cy="1456267"/>
          </a:xfrm>
        </p:spPr>
        <p:txBody>
          <a:bodyPr>
            <a:prstTxWarp prst="textButton">
              <a:avLst/>
            </a:prstTxWarp>
            <a:normAutofit/>
          </a:bodyPr>
          <a:lstStyle/>
          <a:p>
            <a:r>
              <a:rPr lang="en-US" sz="6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DECODE" panose="02000000000000000000" pitchFamily="2" charset="0"/>
              </a:rPr>
              <a:t>Helpful Links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4644" y="1413933"/>
            <a:ext cx="1101255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 DECODE" panose="02000000000000000000" pitchFamily="2" charset="0"/>
              </a:rPr>
              <a:t>Links for Resume Review: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https://www.vmock.com/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200150" lvl="2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Analyzes your Resume and makes suggestions for improvement.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 DECODE" panose="02000000000000000000" pitchFamily="2" charset="0"/>
            </a:endParaRPr>
          </a:p>
          <a:p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 DECODE" panose="02000000000000000000" pitchFamily="2" charset="0"/>
              </a:rPr>
              <a:t>Links to Resume Builders: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https://www.resume-now.com/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dirty="0"/>
              <a:t>Provides general templates to insert crucial information to your resume and cover letters. Also, provides links to recommended jobs based on your area of interest and resume. 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dirty="0">
                <a:hlinkClick r:id="rId4"/>
              </a:rPr>
              <a:t>https://www.myperfectresume.com/</a:t>
            </a:r>
            <a:endParaRPr lang="en-US" dirty="0"/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dirty="0"/>
              <a:t>Generates templates for basic setup of your resume and provides many examples of good quality resumes. Also, allows you to upload an old resume for convenient refining.  </a:t>
            </a:r>
          </a:p>
          <a:p>
            <a:pPr lvl="2"/>
            <a:endParaRPr lang="en-US" dirty="0"/>
          </a:p>
          <a:p>
            <a:pPr lvl="0"/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 DECODE" panose="02000000000000000000" pitchFamily="2" charset="0"/>
              </a:rPr>
              <a:t>Links to Free Templates:</a:t>
            </a: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http://www.doyoubuzz.com/us/p/resume-templates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https://www.resumegig.com/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/>
              </a:rPr>
              <a:t>https://www.resumehelp.com/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endParaRPr lang="en-US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+mj-lt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3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33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826" y="106018"/>
            <a:ext cx="10131425" cy="1456267"/>
          </a:xfrm>
        </p:spPr>
        <p:txBody>
          <a:bodyPr>
            <a:prstTxWarp prst="textTriangle">
              <a:avLst/>
            </a:prstTxWarp>
            <a:normAutofit/>
          </a:bodyPr>
          <a:lstStyle/>
          <a:p>
            <a:r>
              <a:rPr lang="en-US" sz="3200" dirty="0">
                <a:ln w="3175" cmpd="sng">
                  <a:solidFill>
                    <a:srgbClr val="002060"/>
                  </a:solidFill>
                </a:ln>
                <a:gradFill>
                  <a:gsLst>
                    <a:gs pos="85000">
                      <a:srgbClr val="01AEDF"/>
                    </a:gs>
                    <a:gs pos="59000">
                      <a:schemeClr val="accent2">
                        <a:lumMod val="75000"/>
                      </a:schemeClr>
                    </a:gs>
                    <a:gs pos="31000">
                      <a:srgbClr val="129B0B"/>
                    </a:gs>
                  </a:gsLst>
                  <a:lin ang="5400000" scaled="1"/>
                </a:gradFill>
                <a:latin typeface="AR DESTINE" panose="02000000000000000000" pitchFamily="2" charset="0"/>
              </a:rPr>
              <a:t>Last Minute Tips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322" y="1719841"/>
            <a:ext cx="100981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rgbClr val="129B0B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sure to Stand Out!!!!! </a:t>
            </a:r>
          </a:p>
          <a:p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rgbClr val="129B0B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Original, Creative, and Unique!!</a:t>
            </a:r>
          </a:p>
          <a:p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rgbClr val="129B0B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more memorable you are the more likely that you will be remembered. </a:t>
            </a:r>
          </a:p>
          <a:p>
            <a:endParaRPr lang="en-US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rgbClr val="129B0B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rgbClr val="129B0B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rgbClr val="129B0B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Consistent throughout your resume!</a:t>
            </a:r>
          </a:p>
          <a:p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rgbClr val="129B0B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-Make sure not to have different font styles and sizes contained in your Resumes. </a:t>
            </a:r>
          </a:p>
          <a:p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rgbClr val="129B0B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Resume should be seen as one cohesive collection!!!</a:t>
            </a:r>
          </a:p>
          <a:p>
            <a:endParaRPr lang="en-US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rgbClr val="129B0B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rgbClr val="129B0B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 Diverse Action Words</a:t>
            </a:r>
          </a:p>
          <a:p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rgbClr val="129B0B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Show Case your Vocabulary!!! Try not to repeat words when describing your experiences. </a:t>
            </a:r>
          </a:p>
          <a:p>
            <a:endParaRPr lang="en-US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rgbClr val="129B0B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rgbClr val="129B0B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rgbClr val="129B0B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4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216" y="200240"/>
            <a:ext cx="10131425" cy="1456267"/>
          </a:xfrm>
        </p:spPr>
        <p:txBody>
          <a:bodyPr>
            <a:normAutofit/>
          </a:bodyPr>
          <a:lstStyle/>
          <a:p>
            <a:r>
              <a:rPr lang="en-US" sz="7200" dirty="0">
                <a:ln w="3175" cmpd="sng">
                  <a:solidFill>
                    <a:schemeClr val="bg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 HERMANN" panose="02000000000000000000" pitchFamily="2" charset="0"/>
              </a:rPr>
              <a:t>Activity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42966">
            <a:off x="8110330" y="65188"/>
            <a:ext cx="3945420" cy="3182639"/>
          </a:xfrm>
          <a:prstGeom prst="cloudCallou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974" y="3207848"/>
            <a:ext cx="4163615" cy="35662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61391" y="1749286"/>
            <a:ext cx="47045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 ESSENCE" panose="02000000000000000000" pitchFamily="2" charset="0"/>
              </a:rPr>
              <a:t>Review The Resume Provided And Point Out Corrections To Be Made. Also Think Of Some Suggestions To Make This Individual’s Resume Stand Out!</a:t>
            </a:r>
          </a:p>
        </p:txBody>
      </p:sp>
    </p:spTree>
    <p:extLst>
      <p:ext uri="{BB962C8B-B14F-4D97-AF65-F5344CB8AC3E}">
        <p14:creationId xmlns:p14="http://schemas.microsoft.com/office/powerpoint/2010/main" val="4053649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283</TotalTime>
  <Words>430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Algerian</vt:lpstr>
      <vt:lpstr>AR CHRISTY</vt:lpstr>
      <vt:lpstr>AR DECODE</vt:lpstr>
      <vt:lpstr>AR DESTINE</vt:lpstr>
      <vt:lpstr>AR ESSENCE</vt:lpstr>
      <vt:lpstr>AR HERMANN</vt:lpstr>
      <vt:lpstr>Arial</vt:lpstr>
      <vt:lpstr>Calibri</vt:lpstr>
      <vt:lpstr>Calibri Light</vt:lpstr>
      <vt:lpstr>Times New Roman</vt:lpstr>
      <vt:lpstr>Wingdings</vt:lpstr>
      <vt:lpstr>Celestial</vt:lpstr>
      <vt:lpstr>PowerPoint Presentation</vt:lpstr>
      <vt:lpstr>PowerPoint Presentation</vt:lpstr>
      <vt:lpstr>Essential Inclusions </vt:lpstr>
      <vt:lpstr>Helpful Links</vt:lpstr>
      <vt:lpstr>Last Minute Tips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Cummings</dc:creator>
  <cp:lastModifiedBy>Allison Cummings</cp:lastModifiedBy>
  <cp:revision>21</cp:revision>
  <dcterms:created xsi:type="dcterms:W3CDTF">2017-03-17T01:12:08Z</dcterms:created>
  <dcterms:modified xsi:type="dcterms:W3CDTF">2017-03-17T05:55:53Z</dcterms:modified>
</cp:coreProperties>
</file>