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3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2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A5506A-6C4D-49E7-AA6F-2C2A4ACAE7A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B9975C-76C5-4D04-B1EA-209B548EAB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776883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Consensual Non-monogamy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Polyamory, related forms, and stigma surrounding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3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Non-monogamous Styles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Swinging</a:t>
            </a:r>
          </a:p>
          <a:p>
            <a:r>
              <a:rPr lang="en-US" dirty="0" smtClean="0"/>
              <a:t>Open Relationships</a:t>
            </a:r>
          </a:p>
          <a:p>
            <a:r>
              <a:rPr lang="en-US" dirty="0" smtClean="0"/>
              <a:t>Polyamory</a:t>
            </a:r>
          </a:p>
          <a:p>
            <a:pPr lvl="1"/>
            <a:r>
              <a:rPr lang="en-US" dirty="0" smtClean="0"/>
              <a:t>Open and closed groups</a:t>
            </a:r>
          </a:p>
          <a:p>
            <a:pPr lvl="1"/>
            <a:r>
              <a:rPr lang="en-US" dirty="0" smtClean="0"/>
              <a:t>Triads</a:t>
            </a:r>
          </a:p>
          <a:p>
            <a:pPr lvl="1"/>
            <a:r>
              <a:rPr lang="en-US" dirty="0" smtClean="0"/>
              <a:t>Quads</a:t>
            </a:r>
          </a:p>
          <a:p>
            <a:pPr lvl="1"/>
            <a:r>
              <a:rPr lang="en-US" dirty="0" smtClean="0"/>
              <a:t>V-structure</a:t>
            </a:r>
          </a:p>
          <a:p>
            <a:pPr lvl="1"/>
            <a:r>
              <a:rPr lang="en-US" dirty="0" smtClean="0"/>
              <a:t>Poly webs</a:t>
            </a:r>
          </a:p>
          <a:p>
            <a:pPr lvl="1"/>
            <a:r>
              <a:rPr lang="en-US" dirty="0" smtClean="0"/>
              <a:t>Primary, secondary, and tertiary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651907" cy="374904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“The practice, desire or acceptance of having more than one intimate relationship at a time with the knowledge and consent of everyone involved (i.e. the practice of having more than one romantic relationship at a time)”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Hutzler</a:t>
            </a:r>
            <a:r>
              <a:rPr lang="en-US" dirty="0" smtClean="0"/>
              <a:t> et al,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5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Polyamory vs Non-monogamy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Romantic vs Sexual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Defining partners/ friends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Both?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creates a romantic relationship?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924" y="3005009"/>
            <a:ext cx="2447925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421" y="302405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7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No correlation between relationship quality and type (Open, monogamous, or polyamorous)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066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Stigma and critique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attack on both fronts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8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Mononormativity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 to our way of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Societal constructs have established monogamy as default</a:t>
            </a:r>
          </a:p>
          <a:p>
            <a:r>
              <a:rPr lang="en-US" dirty="0" smtClean="0"/>
              <a:t>Non-monogamous couples are just cheating</a:t>
            </a:r>
          </a:p>
          <a:p>
            <a:r>
              <a:rPr lang="en-US" dirty="0" smtClean="0"/>
              <a:t>Non-monogamy and polyamory are strange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Cognitive Dissonance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Personal theory</a:t>
            </a:r>
          </a:p>
          <a:p>
            <a:r>
              <a:rPr lang="en-US" dirty="0" smtClean="0"/>
              <a:t>People don’t want monogamy</a:t>
            </a:r>
          </a:p>
        </p:txBody>
      </p:sp>
    </p:spTree>
    <p:extLst>
      <p:ext uri="{BB962C8B-B14F-4D97-AF65-F5344CB8AC3E}">
        <p14:creationId xmlns:p14="http://schemas.microsoft.com/office/powerpoint/2010/main" val="295508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progressive critique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patriarchy- polygamy</a:t>
            </a:r>
          </a:p>
          <a:p>
            <a:r>
              <a:rPr lang="en-US" dirty="0" smtClean="0"/>
              <a:t>Not sex positive</a:t>
            </a:r>
          </a:p>
          <a:p>
            <a:pPr lvl="1"/>
            <a:r>
              <a:rPr lang="en-US" dirty="0" smtClean="0"/>
              <a:t>Puts love above sex</a:t>
            </a:r>
          </a:p>
          <a:p>
            <a:pPr lvl="1"/>
            <a:r>
              <a:rPr lang="en-US" dirty="0" smtClean="0"/>
              <a:t>Shames non-monogamy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Stigma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6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</TotalTime>
  <Words>175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Consensual Non-monogamy</vt:lpstr>
      <vt:lpstr>Defining Non-monogamous Styles</vt:lpstr>
      <vt:lpstr>Polyamory vs Non-monogamy</vt:lpstr>
      <vt:lpstr>What creates a romantic relationship?</vt:lpstr>
      <vt:lpstr>Satisfaction?</vt:lpstr>
      <vt:lpstr>Stigma and critique</vt:lpstr>
      <vt:lpstr>Mononormativity</vt:lpstr>
      <vt:lpstr>A progressive critique</vt:lpstr>
      <vt:lpstr>Stigma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Consensual Non-monogamy</dc:title>
  <dc:creator>Lindsay Browne</dc:creator>
  <cp:lastModifiedBy>Lindsay Browne</cp:lastModifiedBy>
  <cp:revision>5</cp:revision>
  <dcterms:created xsi:type="dcterms:W3CDTF">2017-05-24T20:06:43Z</dcterms:created>
  <dcterms:modified xsi:type="dcterms:W3CDTF">2017-05-24T20:43:39Z</dcterms:modified>
</cp:coreProperties>
</file>